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6" d="100"/>
          <a:sy n="166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DB8B0-AD7F-4E37-9193-D5BDCBA989CB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7DA6E-3DA6-4C1E-8214-C0A9D793F62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hyperlink" Target="http://www.bbc.co.uk/arts/yourpaintings/artists/alfred-janes-261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DYLAN’S CONTEMPORARIES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Kardomah</a:t>
            </a:r>
            <a:r>
              <a:rPr lang="en-GB" dirty="0" smtClean="0"/>
              <a:t> Gang</a:t>
            </a:r>
          </a:p>
          <a:p>
            <a:r>
              <a:rPr lang="en-GB" sz="1600" dirty="0" smtClean="0"/>
              <a:t>With original images by Jeff Phillips</a:t>
            </a:r>
            <a:endParaRPr lang="en-GB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51520" y="1052736"/>
            <a:ext cx="38049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The </a:t>
            </a: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composer Daniel Jones...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22529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3528392" cy="3730014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39952" y="1556792"/>
            <a:ext cx="4752528" cy="452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born </a:t>
            </a: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in Pembroke, moving to Swansea later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y-GB" sz="16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w</a:t>
            </a: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ho </a:t>
            </a: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became one of the talented composers of the 20th century. His friend, the poet Charles Fisher said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His genius... has never received the recognition which was its due. He deserves to be regarded as Dylan’s equal in the field of creation, not as an extra, or a spear-bearer or as one to be dismissed lightly as ‘Dylan’s friend’.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He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worked as a code-breaker for the government at Bletchley Park during the Second World War.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528" y="1124744"/>
            <a:ext cx="33060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The </a:t>
            </a: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poet Charles Fisher...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2355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2880320" cy="302433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635896" y="1484784"/>
            <a:ext cx="5256584" cy="452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y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moved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to Canada after Dylan Thomas’s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death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was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the last of the Kardomah Gang to pass away, aged 91 in 2006, travelling in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Thailand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worked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as a journalist for Reuters then as a reporter for Hansard, for the Canadian government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was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 talented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he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had a special interest in the Romani gypsies of Granada in </a:t>
            </a: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Spain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played flamenco guitar</a:t>
            </a:r>
            <a:endParaRPr kumimoji="0" lang="cy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77" name="Picture 15" descr="Kardomah Boy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24744"/>
            <a:ext cx="5400600" cy="36004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5536" y="4913873"/>
            <a:ext cx="83529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The Castle Street Kardomah was bombed by the Luftwaffe in the air raids of 1941, and relocated to Portland Street, where it still stands and is a very popular Swansea cafe.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6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This painting is by Jeff Phillips of the Kardomah boys, a copy of a Radio Times cover in 1949.</a:t>
            </a:r>
            <a:endParaRPr kumimoji="0" lang="cy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504056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-4061877"/>
            <a:ext cx="6840760" cy="878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1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20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/>
              </a:rPr>
              <a:t>The Kardomah, Castle Street, Swansea... where, in the 1930’s, a group of creative people would get together to chat, exchange ideas.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/>
              </a:rPr>
              <a:t>And dream.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2000" dirty="0">
              <a:latin typeface="Arial"/>
              <a:ea typeface="Calibri" pitchFamily="34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/>
              </a:rPr>
              <a:t>They became known as The Kardomah Gang or The Kardomah Boys...</a:t>
            </a: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915816" y="-4923928"/>
            <a:ext cx="3600400" cy="1031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They consisted of poets, a musician, artists and writers.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20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They didn’t all meet there at the same time, but it was a corner of Swansea where they knew they could call by and find a like-minded person for a lively conversation.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2000" dirty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Who were they?</a:t>
            </a: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 The Kardomah Ga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260911"/>
            <a:ext cx="3960440" cy="490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04683" y="-936198"/>
            <a:ext cx="6203621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y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y-GB" sz="1200" dirty="0"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y-GB" sz="1200" dirty="0">
                <a:latin typeface="Arial"/>
                <a:ea typeface="Times New Roman" pitchFamily="18" charset="0"/>
                <a:cs typeface="Arial"/>
              </a:rPr>
              <a:t>	</a:t>
            </a:r>
            <a:r>
              <a:rPr kumimoji="0" lang="cy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At the centre of this gang of creative artists was the poet Dylan Thomas... </a:t>
            </a:r>
            <a:endParaRPr kumimoji="0" lang="cy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1740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916832"/>
            <a:ext cx="3816424" cy="3888432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1322179"/>
            <a:ext cx="83529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He described the Kardomah gang in his radio broadcast </a:t>
            </a:r>
            <a:r>
              <a:rPr kumimoji="0" lang="cy-GB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Return Home.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 He wrote how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‘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Dan Jones was going to compose the most prodigious symphony, Fred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Janes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paint the most miraculously meticulous picture, Charlie Fisher catch the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poshest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trout, Vernon Watkins and Young Thomas write the most boiling poems, how they would ring the bells of London and paint it like a tart...’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He described the Kardomah as being ‘razed to the snow’ after the Luftwaffe raids of 1941 which destroyed Swansea in the Three Night Blitz.</a:t>
            </a: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23528" y="1196752"/>
            <a:ext cx="4707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There </a:t>
            </a: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was the poe</a:t>
            </a:r>
            <a:r>
              <a:rPr lang="cy-GB" sz="2000" b="1" dirty="0" smtClean="0">
                <a:latin typeface="Arial"/>
                <a:ea typeface="Times New Roman" pitchFamily="18" charset="0"/>
                <a:cs typeface="Arial"/>
              </a:rPr>
              <a:t>t</a:t>
            </a: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 Vernon Watkins...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2048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2664296" cy="3312368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19872" y="1783844"/>
            <a:ext cx="54726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who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was being considered for the post of Poet Laureate when he died in 1967 in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Seattle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who worked almost his entire life in Lloyds Bank in Swansea, in order to allow time for writing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poetry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at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whose wedding Dylan Thomas failed to turn up, even though he was supposed to be the best man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whose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poetry was greatly admired by T.S.Eliot and Philip Larkin</a:t>
            </a: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5536" y="1196752"/>
            <a:ext cx="31682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The </a:t>
            </a:r>
            <a:r>
              <a:rPr kumimoji="0" lang="cy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Arial"/>
              </a:rPr>
              <a:t>painter Alfred Janes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18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2150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2962614" cy="3888432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139952" y="1916832"/>
            <a:ext cx="392896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lectured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at the Swansea College of Art for many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years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painted several members of the Kardomah Boys. See his work on</a:t>
            </a: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y-GB" sz="2000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y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  <a:hlinkClick r:id="rId3"/>
              </a:rPr>
              <a:t>http://www.bbc.co.uk/arts/yourpaintings/artists/alfred-janes-26144</a:t>
            </a:r>
            <a:r>
              <a:rPr kumimoji="0" lang="cy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44</TotalTime>
  <Words>578</Words>
  <Application>Microsoft Macintosh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DYLANTEST</vt:lpstr>
      <vt:lpstr>DYLAN’S CONTEMPORARIES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DYLAN’S CONTEMPORARIES</dc:title>
  <dc:creator>Ymwelydd</dc:creator>
  <cp:lastModifiedBy>Matt Barry</cp:lastModifiedBy>
  <cp:revision>6</cp:revision>
  <dcterms:created xsi:type="dcterms:W3CDTF">2014-05-30T12:39:05Z</dcterms:created>
  <dcterms:modified xsi:type="dcterms:W3CDTF">2014-07-08T15:13:11Z</dcterms:modified>
</cp:coreProperties>
</file>